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02FE4E-BABA-417F-8DAA-0E0CD3E7478B}" type="datetimeFigureOut">
              <a:rPr lang="nl-NL" smtClean="0"/>
              <a:pPr/>
              <a:t>10-10-2012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DE1FC2-37A3-4008-80E4-4B84A089EFD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547664" y="620688"/>
            <a:ext cx="616266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3497263" algn="l"/>
              </a:tabLst>
            </a:pPr>
            <a:r>
              <a:rPr lang="nl-NL" sz="80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 doet onze school voor het milieu ???</a:t>
            </a:r>
            <a:endParaRPr lang="nl-NL" sz="80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8424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Zoals u misschien weet, gaat het niet zo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goed met onze aarde. We vervuilen de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aarde met giftige stoffen. Vooral de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fabrieken vervuilen de aarde. We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kappen te veel  bomen en daardoor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worden planten en dieren met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uitsterven bedreigd. En de ecologische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voetafdruk is niet goed verdeeld. </a:t>
            </a:r>
            <a:endParaRPr lang="nl-NL" sz="2800" dirty="0">
              <a:latin typeface="Cooper Black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1600" y="260648"/>
            <a:ext cx="70904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Hoe gaat het met onze aarde</a:t>
            </a:r>
            <a:endParaRPr lang="nl-NL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ecologische voetafdru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151" y="960324"/>
            <a:ext cx="6034231" cy="468173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982873"/>
            <a:ext cx="7088832" cy="47584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Bio-industrie is dat kippen of andere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dieren als product worden behandeld.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Kippen worden op elkaar gestapeld en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gedwongen eieren te leggen of ze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worden volgepropt met speciaal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voedsel. Door dat voedsel worden ze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heel dik en hun  poten kunnen dat gewicht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niet aan. Daarom kunnen veel kippen niet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zo goed lopen of helemaal niet. </a:t>
            </a:r>
          </a:p>
        </p:txBody>
      </p:sp>
      <p:sp>
        <p:nvSpPr>
          <p:cNvPr id="4" name="Rechthoek 3"/>
          <p:cNvSpPr/>
          <p:nvPr/>
        </p:nvSpPr>
        <p:spPr>
          <a:xfrm>
            <a:off x="1331640" y="260648"/>
            <a:ext cx="64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Bio-industrie kippen</a:t>
            </a:r>
            <a:endParaRPr lang="nl-N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438400"/>
            <a:ext cx="6702724" cy="3418936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ooper Black" pitchFamily="18" charset="0"/>
              </a:rPr>
              <a:t>Stekker uit als u het niet gebruikt.</a:t>
            </a:r>
          </a:p>
          <a:p>
            <a:r>
              <a:rPr lang="nl-NL" dirty="0" smtClean="0">
                <a:latin typeface="Cooper Black" pitchFamily="18" charset="0"/>
              </a:rPr>
              <a:t>Afval scheiden.</a:t>
            </a:r>
          </a:p>
          <a:p>
            <a:r>
              <a:rPr lang="nl-NL" dirty="0" smtClean="0">
                <a:latin typeface="Cooper Black" pitchFamily="18" charset="0"/>
              </a:rPr>
              <a:t>Afval recyclen.</a:t>
            </a:r>
          </a:p>
          <a:p>
            <a:r>
              <a:rPr lang="nl-NL" dirty="0" smtClean="0">
                <a:latin typeface="Cooper Black" pitchFamily="18" charset="0"/>
              </a:rPr>
              <a:t>Afval meteen in de prullenbak gooien.</a:t>
            </a:r>
          </a:p>
          <a:p>
            <a:r>
              <a:rPr lang="nl-NL" dirty="0" smtClean="0">
                <a:latin typeface="Cooper Black" pitchFamily="18" charset="0"/>
              </a:rPr>
              <a:t>Help samen de straat schoon te houden.</a:t>
            </a:r>
          </a:p>
          <a:p>
            <a:r>
              <a:rPr lang="nl-NL" dirty="0" smtClean="0">
                <a:latin typeface="Cooper Black" pitchFamily="18" charset="0"/>
              </a:rPr>
              <a:t>Meer milieu evenementen bijv. met z’n allen straten schoon maken. </a:t>
            </a:r>
          </a:p>
          <a:p>
            <a:endParaRPr lang="nl-NL" dirty="0" smtClean="0">
              <a:latin typeface="Cooper Black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43795" y="836762"/>
            <a:ext cx="70305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Tips</a:t>
            </a:r>
            <a:r>
              <a:rPr lang="nl-N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nl-N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Dit was onze presentatie.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Dank u wel voor uw aandacht.                                                  </a:t>
            </a:r>
          </a:p>
          <a:p>
            <a:pPr>
              <a:buNone/>
            </a:pPr>
            <a:r>
              <a:rPr lang="nl-NL" dirty="0" smtClean="0">
                <a:latin typeface="Cooper Black" pitchFamily="18" charset="0"/>
              </a:rPr>
              <a:t>Zijn er nog vragen?</a:t>
            </a:r>
          </a:p>
          <a:p>
            <a:pPr>
              <a:buNone/>
            </a:pPr>
            <a:endParaRPr lang="nl-NL" dirty="0" smtClean="0">
              <a:latin typeface="Cooper Black" pitchFamily="18" charset="0"/>
            </a:endParaRPr>
          </a:p>
          <a:p>
            <a:pPr>
              <a:buNone/>
            </a:pPr>
            <a:endParaRPr lang="nl-NL" dirty="0" smtClean="0">
              <a:latin typeface="Cooper Black" pitchFamily="18" charset="0"/>
            </a:endParaRPr>
          </a:p>
          <a:p>
            <a:pPr>
              <a:buNone/>
            </a:pPr>
            <a:endParaRPr lang="nl-NL" dirty="0" smtClean="0">
              <a:latin typeface="Cooper Black" pitchFamily="18" charset="0"/>
            </a:endParaRPr>
          </a:p>
          <a:p>
            <a:pPr>
              <a:buNone/>
            </a:pPr>
            <a:endParaRPr lang="nl-NL" dirty="0">
              <a:latin typeface="Cooper Black" pitchFamily="18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259632" y="188640"/>
            <a:ext cx="64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nl-NL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fsluiting</a:t>
            </a:r>
            <a:endParaRPr lang="nl-NL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E:\Data\Leerkrachten\Groep 5-6\Groep 5-6 2011-2012\Schoolfotos 2012\IMG_03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2996952"/>
            <a:ext cx="5026209" cy="33481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7467600" cy="1143000"/>
          </a:xfrm>
        </p:spPr>
        <p:txBody>
          <a:bodyPr>
            <a:noAutofit/>
          </a:bodyPr>
          <a:lstStyle/>
          <a:p>
            <a:r>
              <a:rPr lang="nl-NL" sz="4800" dirty="0" smtClean="0">
                <a:latin typeface="Aharoni" pitchFamily="2" charset="-79"/>
                <a:cs typeface="Aharoni" pitchFamily="2" charset="-79"/>
              </a:rPr>
              <a:t>En we willen natuurlijk ons juffen bedanken dat ze ons dit heeft geleerd DANK U WEL !!</a:t>
            </a:r>
            <a:endParaRPr lang="nl-NL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E:\Data\Leerkrachten\Groep 5-6\Groep 5-6 2011-2012\Schoolfotos 2012\docenten + kinderen\Anja Scho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2428875" cy="3657600"/>
          </a:xfrm>
          <a:prstGeom prst="rect">
            <a:avLst/>
          </a:prstGeom>
          <a:noFill/>
        </p:spPr>
      </p:pic>
      <p:pic>
        <p:nvPicPr>
          <p:cNvPr id="1029" name="Picture 5" descr="E:\Data\Leerkrachten\Groep 5-6\Groep 5-6 2011-2012\Schoolfotos 2012\docenten + kinderen\RDG_8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242887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/>
              <a:t>inhoud</a:t>
            </a:r>
            <a:endParaRPr lang="nl-NL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Schooltuintjes</a:t>
            </a:r>
          </a:p>
          <a:p>
            <a:r>
              <a:rPr lang="nl-NL" sz="4400" dirty="0" smtClean="0"/>
              <a:t>Keep </a:t>
            </a:r>
            <a:r>
              <a:rPr lang="nl-NL" sz="4400" dirty="0" err="1" smtClean="0"/>
              <a:t>it</a:t>
            </a:r>
            <a:r>
              <a:rPr lang="nl-NL" sz="4400" dirty="0" smtClean="0"/>
              <a:t> clean day</a:t>
            </a:r>
          </a:p>
          <a:p>
            <a:r>
              <a:rPr lang="nl-NL" sz="4400" dirty="0" err="1" smtClean="0"/>
              <a:t>Sara’s</a:t>
            </a:r>
            <a:r>
              <a:rPr lang="nl-NL" sz="4400" dirty="0" smtClean="0"/>
              <a:t> wereld </a:t>
            </a:r>
          </a:p>
          <a:p>
            <a:r>
              <a:rPr lang="nl-NL" sz="4400" dirty="0" smtClean="0"/>
              <a:t>Petitie</a:t>
            </a:r>
          </a:p>
          <a:p>
            <a:r>
              <a:rPr lang="nl-NL" sz="4400" dirty="0" smtClean="0"/>
              <a:t>thema </a:t>
            </a:r>
          </a:p>
          <a:p>
            <a:r>
              <a:rPr lang="nl-NL" sz="4400" dirty="0" err="1" smtClean="0"/>
              <a:t>WakaWaka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Schooltuintjes 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Hier op school vinden we het milieu heel </a:t>
            </a:r>
          </a:p>
          <a:p>
            <a:pPr>
              <a:buNone/>
            </a:pPr>
            <a:r>
              <a:rPr lang="nl-NL" dirty="0" smtClean="0"/>
              <a:t>belangrijk. Schooltuintjes is bedoelt om te laten zien dat </a:t>
            </a:r>
          </a:p>
          <a:p>
            <a:pPr>
              <a:buNone/>
            </a:pPr>
            <a:r>
              <a:rPr lang="nl-NL" dirty="0" smtClean="0"/>
              <a:t>zelf Gekweekte groeten en fruit lekkerder is en </a:t>
            </a:r>
          </a:p>
          <a:p>
            <a:pPr>
              <a:buNone/>
            </a:pPr>
            <a:r>
              <a:rPr lang="nl-NL" dirty="0" smtClean="0"/>
              <a:t>gezonder. omdat er veel boeren in Nederland gebruik </a:t>
            </a:r>
          </a:p>
          <a:p>
            <a:pPr>
              <a:buNone/>
            </a:pPr>
            <a:r>
              <a:rPr lang="nl-NL" dirty="0" smtClean="0"/>
              <a:t>maken van giftige producten. Gaat er ook  veel mee in </a:t>
            </a:r>
          </a:p>
          <a:p>
            <a:pPr>
              <a:buNone/>
            </a:pPr>
            <a:r>
              <a:rPr lang="nl-NL" dirty="0" smtClean="0"/>
              <a:t>ons lichaam . Ons lichaam is dat gewend aan </a:t>
            </a:r>
          </a:p>
          <a:p>
            <a:pPr>
              <a:buNone/>
            </a:pPr>
            <a:r>
              <a:rPr lang="nl-NL" dirty="0" smtClean="0"/>
              <a:t>Antibiotica. Wanneer we het dan nodig hebben heeft </a:t>
            </a:r>
          </a:p>
          <a:p>
            <a:pPr>
              <a:buNone/>
            </a:pPr>
            <a:r>
              <a:rPr lang="nl-NL" dirty="0" smtClean="0"/>
              <a:t>het niet een grote invloed . Met de schooltuintjes </a:t>
            </a:r>
          </a:p>
          <a:p>
            <a:pPr>
              <a:buNone/>
            </a:pPr>
            <a:r>
              <a:rPr lang="nl-NL" dirty="0" smtClean="0"/>
              <a:t>kunnen we er bewust er van zijn wat we kopen en wat </a:t>
            </a:r>
          </a:p>
          <a:p>
            <a:pPr>
              <a:buNone/>
            </a:pPr>
            <a:r>
              <a:rPr lang="nl-NL" dirty="0" smtClean="0"/>
              <a:t>beter is dat is de doel van schooltuintjes en het is </a:t>
            </a:r>
          </a:p>
          <a:p>
            <a:pPr>
              <a:buNone/>
            </a:pPr>
            <a:r>
              <a:rPr lang="nl-NL" dirty="0" smtClean="0"/>
              <a:t>ook nog beter voor het milieu !!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Keep </a:t>
            </a:r>
            <a:r>
              <a:rPr lang="nl-NL" sz="6000" dirty="0" err="1" smtClean="0"/>
              <a:t>it</a:t>
            </a:r>
            <a:r>
              <a:rPr lang="nl-NL" sz="6000" dirty="0" smtClean="0"/>
              <a:t> clean day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Wij als school hebben ook mee gedaan aan keep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clean day als enige school . We hebben de buurt </a:t>
            </a:r>
          </a:p>
          <a:p>
            <a:pPr>
              <a:buNone/>
            </a:pPr>
            <a:r>
              <a:rPr lang="nl-NL" dirty="0" smtClean="0"/>
              <a:t>met zen allen proberen schoner te maken. We </a:t>
            </a:r>
          </a:p>
          <a:p>
            <a:pPr>
              <a:buNone/>
            </a:pPr>
            <a:r>
              <a:rPr lang="nl-NL" dirty="0" smtClean="0"/>
              <a:t>hebben geprobeerd de wereld en handje te helpen </a:t>
            </a:r>
          </a:p>
          <a:p>
            <a:pPr>
              <a:buNone/>
            </a:pPr>
            <a:r>
              <a:rPr lang="nl-NL" dirty="0" smtClean="0"/>
              <a:t>dat is ons met zen alle redelijk gelukt . Daar zijn </a:t>
            </a:r>
          </a:p>
          <a:p>
            <a:pPr>
              <a:buNone/>
            </a:pPr>
            <a:r>
              <a:rPr lang="nl-NL" dirty="0" smtClean="0"/>
              <a:t>we blij me . Ondanks dat we de wereld een beetjes </a:t>
            </a:r>
          </a:p>
          <a:p>
            <a:pPr>
              <a:buNone/>
            </a:pPr>
            <a:r>
              <a:rPr lang="nl-NL" dirty="0" smtClean="0"/>
              <a:t>geholpen hebben , hebben we het ook heel gezellig </a:t>
            </a:r>
          </a:p>
          <a:p>
            <a:pPr>
              <a:buNone/>
            </a:pPr>
            <a:r>
              <a:rPr lang="nl-NL" dirty="0" smtClean="0"/>
              <a:t>gehad 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 err="1" smtClean="0"/>
              <a:t>Sara’s</a:t>
            </a:r>
            <a:r>
              <a:rPr lang="nl-NL" sz="6600" dirty="0" smtClean="0"/>
              <a:t> wereld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nl-NL" dirty="0" smtClean="0"/>
              <a:t>We hebben met z’n alle over uitstervende dieren </a:t>
            </a:r>
          </a:p>
          <a:p>
            <a:pPr>
              <a:buNone/>
            </a:pPr>
            <a:r>
              <a:rPr lang="nl-NL" dirty="0" smtClean="0"/>
              <a:t>gehad . Over dat hun leefgebied verdwijnt door de </a:t>
            </a:r>
          </a:p>
          <a:p>
            <a:pPr>
              <a:buNone/>
            </a:pPr>
            <a:r>
              <a:rPr lang="nl-NL" dirty="0" smtClean="0"/>
              <a:t>mens . Daar door sterven ze uit als er een soort uit </a:t>
            </a:r>
          </a:p>
          <a:p>
            <a:pPr>
              <a:buNone/>
            </a:pPr>
            <a:r>
              <a:rPr lang="nl-NL" dirty="0" smtClean="0"/>
              <a:t>sterft kan het en gevolg zijn van anderen en daar </a:t>
            </a:r>
          </a:p>
          <a:p>
            <a:pPr>
              <a:buNone/>
            </a:pPr>
            <a:r>
              <a:rPr lang="nl-NL" dirty="0" smtClean="0"/>
              <a:t>door sterven ze ook uit . De ijskapen smelten door </a:t>
            </a:r>
          </a:p>
          <a:p>
            <a:pPr>
              <a:buNone/>
            </a:pPr>
            <a:r>
              <a:rPr lang="nl-NL" dirty="0" smtClean="0"/>
              <a:t>de op warming van de aarde. Dat komt door co2 , </a:t>
            </a:r>
          </a:p>
          <a:p>
            <a:pPr>
              <a:buNone/>
            </a:pPr>
            <a:r>
              <a:rPr lang="nl-NL" dirty="0" smtClean="0"/>
              <a:t>co2 word veroorzaakt door de rook dat de fabrieken </a:t>
            </a:r>
          </a:p>
          <a:p>
            <a:pPr>
              <a:buNone/>
            </a:pPr>
            <a:r>
              <a:rPr lang="nl-NL" dirty="0" smtClean="0"/>
              <a:t>uitstoten . Maar co2 in niet alleen schadelijk voor </a:t>
            </a:r>
          </a:p>
          <a:p>
            <a:pPr>
              <a:buNone/>
            </a:pPr>
            <a:r>
              <a:rPr lang="nl-NL" dirty="0" smtClean="0"/>
              <a:t>de ijskapen . Voor de mens is het ook schadelijk het </a:t>
            </a:r>
          </a:p>
          <a:p>
            <a:pPr>
              <a:buNone/>
            </a:pPr>
            <a:r>
              <a:rPr lang="nl-NL" dirty="0" smtClean="0"/>
              <a:t>verhoogt de kans </a:t>
            </a:r>
            <a:r>
              <a:rPr lang="nl-NL" smtClean="0"/>
              <a:t>op kanker !!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7200" dirty="0" smtClean="0"/>
              <a:t>petitie</a:t>
            </a:r>
            <a:endParaRPr lang="nl-NL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We schrijven met zen alle een petitie.</a:t>
            </a:r>
          </a:p>
          <a:p>
            <a:pPr>
              <a:buNone/>
            </a:pPr>
            <a:r>
              <a:rPr lang="nl-NL" dirty="0" smtClean="0"/>
              <a:t>Over dat we geen gif in ons eten willen . </a:t>
            </a:r>
          </a:p>
          <a:p>
            <a:pPr>
              <a:buNone/>
            </a:pPr>
            <a:r>
              <a:rPr lang="nl-NL" dirty="0" smtClean="0"/>
              <a:t>Zo als ik ook ieder zij door het gif in ons eten . </a:t>
            </a:r>
          </a:p>
          <a:p>
            <a:pPr>
              <a:buNone/>
            </a:pPr>
            <a:r>
              <a:rPr lang="nl-NL" dirty="0" smtClean="0"/>
              <a:t>Dat vervolgen in ons lichaam komt , daardoor is </a:t>
            </a:r>
          </a:p>
          <a:p>
            <a:pPr>
              <a:buNone/>
            </a:pPr>
            <a:r>
              <a:rPr lang="nl-NL" dirty="0" smtClean="0"/>
              <a:t>ons lichaam gewend aan al de antibiotica , wanneer </a:t>
            </a:r>
          </a:p>
          <a:p>
            <a:pPr>
              <a:buNone/>
            </a:pPr>
            <a:r>
              <a:rPr lang="nl-NL" dirty="0" smtClean="0"/>
              <a:t>ons lichaam het dan echt nodigt heeft is het invloed </a:t>
            </a:r>
          </a:p>
          <a:p>
            <a:pPr>
              <a:buNone/>
            </a:pPr>
            <a:r>
              <a:rPr lang="nl-NL" dirty="0" smtClean="0"/>
              <a:t>redelijk klein. Ook over het gif (co2) dat in ons </a:t>
            </a:r>
          </a:p>
          <a:p>
            <a:pPr>
              <a:buNone/>
            </a:pPr>
            <a:r>
              <a:rPr lang="nl-NL" dirty="0" smtClean="0"/>
              <a:t>lucht komt. dat verhoogt het kans op ziekte o.a. </a:t>
            </a:r>
          </a:p>
          <a:p>
            <a:pPr>
              <a:buNone/>
            </a:pPr>
            <a:r>
              <a:rPr lang="nl-NL" dirty="0" smtClean="0"/>
              <a:t>kanker het kan de ergst ziektes veroorzaken . </a:t>
            </a:r>
          </a:p>
          <a:p>
            <a:pPr>
              <a:buNone/>
            </a:pPr>
            <a:r>
              <a:rPr lang="nl-NL" dirty="0" smtClean="0"/>
              <a:t>Maar co2 is niet de enige dat ons lucht vervuilt er </a:t>
            </a:r>
          </a:p>
          <a:p>
            <a:pPr>
              <a:buNone/>
            </a:pPr>
            <a:r>
              <a:rPr lang="nl-NL" dirty="0" smtClean="0"/>
              <a:t>zijn super veel stoffen !!!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	</a:t>
            </a:r>
            <a:r>
              <a:rPr lang="fr-FR" dirty="0"/>
              <a:t>	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63118" y="1892808"/>
            <a:ext cx="756008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thema</a:t>
            </a:r>
            <a:endParaRPr lang="nl-NL" sz="1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935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Hoe leven dieren?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Hoe gaat het met onze aarde?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Bio-industrie kippen. 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Bio-industrie varkens.  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Hoe maken we het milieu beter?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Tips hoe we het milieu beter kunnen maken.</a:t>
            </a:r>
          </a:p>
          <a:p>
            <a:r>
              <a:rPr lang="nl-NL" sz="3200" dirty="0" smtClean="0">
                <a:latin typeface="Cooper Black" pitchFamily="18" charset="0"/>
                <a:cs typeface="Aharoni" pitchFamily="2" charset="-79"/>
              </a:rPr>
              <a:t>Afsluiting .</a:t>
            </a:r>
          </a:p>
          <a:p>
            <a:endParaRPr lang="nl-NL" sz="2000" dirty="0" smtClean="0">
              <a:latin typeface="Cooper Black" pitchFamily="18" charset="0"/>
              <a:cs typeface="Aharoni" pitchFamily="2" charset="-79"/>
            </a:endParaRPr>
          </a:p>
          <a:p>
            <a:endParaRPr lang="nl-NL" sz="2000" dirty="0" smtClean="0"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39552" y="332656"/>
            <a:ext cx="3313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nl-NL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Inhoud </a:t>
            </a:r>
            <a:endParaRPr lang="nl-NL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Op dit moment gaat het niet zo goed met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de dieren.  Hun leefomgeving wordt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gekapt of er wordt op hen gejaagd.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Daarom worden veel diersoorten met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uitsterven bedreigd. Dat is heel erg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vooral voor bijen, want bijen zijn heel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belangrijk voor de mens. Als de bijen </a:t>
            </a:r>
          </a:p>
          <a:p>
            <a:pPr>
              <a:buNone/>
            </a:pPr>
            <a:r>
              <a:rPr lang="nl-NL" sz="2800" dirty="0" smtClean="0">
                <a:latin typeface="Cooper Black" pitchFamily="18" charset="0"/>
              </a:rPr>
              <a:t>uitsterven, sterven wij over 5 jaar.</a:t>
            </a:r>
          </a:p>
        </p:txBody>
      </p:sp>
      <p:sp>
        <p:nvSpPr>
          <p:cNvPr id="5" name="Rechthoek 4"/>
          <p:cNvSpPr/>
          <p:nvPr/>
        </p:nvSpPr>
        <p:spPr>
          <a:xfrm>
            <a:off x="1835696" y="548680"/>
            <a:ext cx="5366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Hoe leven dieren</a:t>
            </a:r>
            <a:endParaRPr lang="nl-N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697</Words>
  <Application>Microsoft Office PowerPoint</Application>
  <PresentationFormat>Diavoorstelling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Oriel</vt:lpstr>
      <vt:lpstr>Dia 1</vt:lpstr>
      <vt:lpstr>inhoud</vt:lpstr>
      <vt:lpstr>Schooltuintjes </vt:lpstr>
      <vt:lpstr>Keep it clean day</vt:lpstr>
      <vt:lpstr>Sara’s wereld</vt:lpstr>
      <vt:lpstr>petitie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En we willen natuurlijk ons juffen bedanken dat ze ons dit heeft geleerd DANK U WEL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groep56.tal</dc:creator>
  <cp:lastModifiedBy>sintbavo528</cp:lastModifiedBy>
  <cp:revision>24</cp:revision>
  <dcterms:created xsi:type="dcterms:W3CDTF">2012-10-01T11:37:53Z</dcterms:created>
  <dcterms:modified xsi:type="dcterms:W3CDTF">2012-10-10T09:13:46Z</dcterms:modified>
</cp:coreProperties>
</file>